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22" autoAdjust="0"/>
    <p:restoredTop sz="97947" autoAdjust="0"/>
  </p:normalViewPr>
  <p:slideViewPr>
    <p:cSldViewPr snapToGrid="0" snapToObjects="1">
      <p:cViewPr varScale="1">
        <p:scale>
          <a:sx n="85" d="100"/>
          <a:sy n="85" d="100"/>
        </p:scale>
        <p:origin x="-14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30F90-B39C-7946-A172-4DEB847349B0}" type="datetimeFigureOut">
              <a:rPr lang="en-US" smtClean="0"/>
              <a:t>20/02/19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CB578-6233-144D-9AE1-3EE49FD93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CB578-6233-144D-9AE1-3EE49FD933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27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2C67-113F-9B4E-8D13-165FA51D50D4}" type="datetimeFigureOut">
              <a:rPr lang="en-US" smtClean="0"/>
              <a:t>20/02/19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6A30-AB86-3943-BA6F-61F0379AC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6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2C67-113F-9B4E-8D13-165FA51D50D4}" type="datetimeFigureOut">
              <a:rPr lang="en-US" smtClean="0"/>
              <a:t>20/02/19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6A30-AB86-3943-BA6F-61F0379AC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2C67-113F-9B4E-8D13-165FA51D50D4}" type="datetimeFigureOut">
              <a:rPr lang="en-US" smtClean="0"/>
              <a:t>20/02/19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6A30-AB86-3943-BA6F-61F0379AC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4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2C67-113F-9B4E-8D13-165FA51D50D4}" type="datetimeFigureOut">
              <a:rPr lang="en-US" smtClean="0"/>
              <a:t>20/02/19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6A30-AB86-3943-BA6F-61F0379AC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7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2C67-113F-9B4E-8D13-165FA51D50D4}" type="datetimeFigureOut">
              <a:rPr lang="en-US" smtClean="0"/>
              <a:t>20/02/19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6A30-AB86-3943-BA6F-61F0379AC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2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2C67-113F-9B4E-8D13-165FA51D50D4}" type="datetimeFigureOut">
              <a:rPr lang="en-US" smtClean="0"/>
              <a:t>20/02/19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6A30-AB86-3943-BA6F-61F0379AC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4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2C67-113F-9B4E-8D13-165FA51D50D4}" type="datetimeFigureOut">
              <a:rPr lang="en-US" smtClean="0"/>
              <a:t>20/02/19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6A30-AB86-3943-BA6F-61F0379AC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61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2C67-113F-9B4E-8D13-165FA51D50D4}" type="datetimeFigureOut">
              <a:rPr lang="en-US" smtClean="0"/>
              <a:t>20/02/19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6A30-AB86-3943-BA6F-61F0379AC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5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2C67-113F-9B4E-8D13-165FA51D50D4}" type="datetimeFigureOut">
              <a:rPr lang="en-US" smtClean="0"/>
              <a:t>20/02/19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6A30-AB86-3943-BA6F-61F0379AC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2C67-113F-9B4E-8D13-165FA51D50D4}" type="datetimeFigureOut">
              <a:rPr lang="en-US" smtClean="0"/>
              <a:t>20/02/19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6A30-AB86-3943-BA6F-61F0379AC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21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2C67-113F-9B4E-8D13-165FA51D50D4}" type="datetimeFigureOut">
              <a:rPr lang="en-US" smtClean="0"/>
              <a:t>20/02/19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6A30-AB86-3943-BA6F-61F0379AC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17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62C67-113F-9B4E-8D13-165FA51D50D4}" type="datetimeFigureOut">
              <a:rPr lang="en-US" smtClean="0"/>
              <a:t>20/02/19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6A30-AB86-3943-BA6F-61F0379AC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2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5229"/>
          </a:xfrm>
        </p:spPr>
        <p:txBody>
          <a:bodyPr/>
          <a:lstStyle/>
          <a:p>
            <a:r>
              <a:rPr lang="en-US" dirty="0" err="1" smtClean="0"/>
              <a:t>Temas</a:t>
            </a:r>
            <a:r>
              <a:rPr lang="en-US" dirty="0" smtClean="0"/>
              <a:t>: </a:t>
            </a:r>
            <a:r>
              <a:rPr lang="en-US" dirty="0" err="1" smtClean="0"/>
              <a:t>Escolher</a:t>
            </a:r>
            <a:r>
              <a:rPr lang="en-US" dirty="0" smtClean="0"/>
              <a:t> 1 de 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49867"/>
            <a:ext cx="8229600" cy="5537199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pt-PT" dirty="0" smtClean="0"/>
              <a:t>Como obter uma variedade de milho capaz de crescer num solo com uma salinidade de 15 </a:t>
            </a:r>
            <a:r>
              <a:rPr lang="pt-PT" dirty="0" err="1" smtClean="0"/>
              <a:t>dS</a:t>
            </a:r>
            <a:r>
              <a:rPr lang="pt-PT" dirty="0" smtClean="0"/>
              <a:t>/m (</a:t>
            </a:r>
            <a:r>
              <a:rPr lang="pt-PT" dirty="0" err="1" smtClean="0"/>
              <a:t>deciSiemens</a:t>
            </a:r>
            <a:r>
              <a:rPr lang="pt-PT" dirty="0" smtClean="0"/>
              <a:t>/metro)?</a:t>
            </a:r>
          </a:p>
          <a:p>
            <a:pPr marL="0" indent="0" algn="just">
              <a:lnSpc>
                <a:spcPct val="130000"/>
              </a:lnSpc>
              <a:buNone/>
            </a:pPr>
            <a:r>
              <a:rPr lang="pt-PT" dirty="0" smtClean="0"/>
              <a:t>Como obter uma variedade de pêssego resistente à </a:t>
            </a:r>
            <a:r>
              <a:rPr lang="pt-PT" i="1" dirty="0" err="1" smtClean="0"/>
              <a:t>Drosophila</a:t>
            </a:r>
            <a:r>
              <a:rPr lang="pt-PT" i="1" dirty="0" smtClean="0"/>
              <a:t> </a:t>
            </a:r>
            <a:r>
              <a:rPr lang="pt-PT" i="1" dirty="0" err="1" smtClean="0"/>
              <a:t>suzukii</a:t>
            </a:r>
            <a:r>
              <a:rPr lang="pt-PT" dirty="0" smtClean="0"/>
              <a:t>  (mosca da fruta asiática)?</a:t>
            </a:r>
          </a:p>
          <a:p>
            <a:pPr marL="0" indent="0" algn="just">
              <a:lnSpc>
                <a:spcPct val="130000"/>
              </a:lnSpc>
              <a:buNone/>
            </a:pPr>
            <a:r>
              <a:rPr lang="pt-PT" dirty="0" smtClean="0"/>
              <a:t>Como obter uma variedade de trigo resistente à </a:t>
            </a:r>
            <a:r>
              <a:rPr lang="pt-PT" i="1" dirty="0" err="1" smtClean="0"/>
              <a:t>Puccinia</a:t>
            </a:r>
            <a:r>
              <a:rPr lang="pt-PT" i="1" dirty="0" smtClean="0"/>
              <a:t> </a:t>
            </a:r>
            <a:r>
              <a:rPr lang="pt-PT" i="1" dirty="0" err="1" smtClean="0"/>
              <a:t>striiformis</a:t>
            </a:r>
            <a:r>
              <a:rPr lang="pt-PT" dirty="0" smtClean="0"/>
              <a:t> f. </a:t>
            </a:r>
            <a:r>
              <a:rPr lang="pt-PT" dirty="0" err="1" smtClean="0"/>
              <a:t>sp</a:t>
            </a:r>
            <a:r>
              <a:rPr lang="pt-PT" dirty="0" smtClean="0"/>
              <a:t>. </a:t>
            </a:r>
            <a:r>
              <a:rPr lang="pt-PT" i="1" dirty="0" err="1" smtClean="0"/>
              <a:t>tritici</a:t>
            </a:r>
            <a:r>
              <a:rPr lang="pt-PT" dirty="0" smtClean="0"/>
              <a:t> (ferrugem amarela)?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91274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2"/>
            <a:ext cx="8229600" cy="791104"/>
          </a:xfrm>
        </p:spPr>
        <p:txBody>
          <a:bodyPr/>
          <a:lstStyle/>
          <a:p>
            <a:r>
              <a:rPr lang="en-US" dirty="0" err="1" smtClean="0"/>
              <a:t>Monografia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7509"/>
            <a:ext cx="8229600" cy="5084762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Grupos</a:t>
            </a:r>
            <a:r>
              <a:rPr lang="en-US" dirty="0" smtClean="0"/>
              <a:t> de 2 </a:t>
            </a:r>
            <a:r>
              <a:rPr lang="en-US" dirty="0" err="1" smtClean="0"/>
              <a:t>ou</a:t>
            </a:r>
            <a:r>
              <a:rPr lang="en-US" dirty="0" smtClean="0"/>
              <a:t> 3</a:t>
            </a:r>
          </a:p>
          <a:p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Português</a:t>
            </a:r>
            <a:endParaRPr lang="en-US" dirty="0" smtClean="0"/>
          </a:p>
          <a:p>
            <a:r>
              <a:rPr lang="en-US" dirty="0" smtClean="0"/>
              <a:t>10 </a:t>
            </a:r>
            <a:r>
              <a:rPr lang="en-US" dirty="0" err="1" smtClean="0"/>
              <a:t>páginas</a:t>
            </a:r>
            <a:r>
              <a:rPr lang="en-US" dirty="0" smtClean="0"/>
              <a:t> (max)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coluna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Calibri 12, </a:t>
            </a:r>
            <a:r>
              <a:rPr lang="en-US" dirty="0" err="1" smtClean="0"/>
              <a:t>espaço</a:t>
            </a:r>
            <a:r>
              <a:rPr lang="en-US" dirty="0" smtClean="0"/>
              <a:t> entre </a:t>
            </a:r>
            <a:r>
              <a:rPr lang="en-US" dirty="0" err="1" smtClean="0"/>
              <a:t>linhas</a:t>
            </a:r>
            <a:r>
              <a:rPr lang="en-US" dirty="0" smtClean="0"/>
              <a:t> 1,5</a:t>
            </a:r>
          </a:p>
          <a:p>
            <a:r>
              <a:rPr lang="en-US" dirty="0" err="1" smtClean="0"/>
              <a:t>Pdf</a:t>
            </a:r>
            <a:endParaRPr lang="en-US" dirty="0" smtClean="0"/>
          </a:p>
          <a:p>
            <a:r>
              <a:rPr lang="en-US" dirty="0" err="1" smtClean="0"/>
              <a:t>Limite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recepção</a:t>
            </a:r>
            <a:r>
              <a:rPr lang="en-US" smtClean="0"/>
              <a:t>: </a:t>
            </a:r>
            <a:r>
              <a:rPr lang="en-US" smtClean="0"/>
              <a:t>10 </a:t>
            </a:r>
            <a:r>
              <a:rPr lang="en-US" dirty="0" smtClean="0"/>
              <a:t>de </a:t>
            </a:r>
            <a:r>
              <a:rPr lang="en-US" dirty="0" err="1" smtClean="0"/>
              <a:t>Maio</a:t>
            </a:r>
            <a:r>
              <a:rPr lang="en-US" dirty="0" smtClean="0"/>
              <a:t>, 12 </a:t>
            </a:r>
            <a:r>
              <a:rPr lang="en-US" dirty="0" err="1" smtClean="0"/>
              <a:t>horas</a:t>
            </a:r>
            <a:r>
              <a:rPr lang="en-US" dirty="0" smtClean="0"/>
              <a:t> (</a:t>
            </a:r>
            <a:r>
              <a:rPr lang="en-US" dirty="0" err="1" smtClean="0"/>
              <a:t>meio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Estrutura</a:t>
            </a:r>
            <a:endParaRPr lang="en-US" b="1" dirty="0" smtClean="0"/>
          </a:p>
          <a:p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o </a:t>
            </a:r>
            <a:r>
              <a:rPr lang="en-US" dirty="0" err="1" smtClean="0"/>
              <a:t>problema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Como o resolver?</a:t>
            </a:r>
          </a:p>
          <a:p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solução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funcionar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Bibliografia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14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125</Words>
  <Application>Microsoft Macintosh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Temas: Escolher 1 de 3</vt:lpstr>
      <vt:lpstr>Monografia</vt:lpstr>
    </vt:vector>
  </TitlesOfParts>
  <Company>ITQB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Escolham 1 de 3</dc:title>
  <dc:creator>Pedro Fevereiro</dc:creator>
  <cp:lastModifiedBy>Pedro Fevereiro</cp:lastModifiedBy>
  <cp:revision>13</cp:revision>
  <dcterms:created xsi:type="dcterms:W3CDTF">2017-03-08T13:44:36Z</dcterms:created>
  <dcterms:modified xsi:type="dcterms:W3CDTF">2019-02-20T08:29:37Z</dcterms:modified>
</cp:coreProperties>
</file>